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2" r:id="rId19"/>
    <p:sldId id="271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40333-0BE6-4723-8A57-F48CAF245BE7}" type="datetimeFigureOut">
              <a:rPr lang="da-DK" smtClean="0"/>
              <a:t>12-09-2015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D0C4F-08B3-44A0-A9C3-3CC753B97B7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576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4ABD-8FFF-4157-BBF8-0D47A7C42BF8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F2FE-5521-4439-B4C0-09F2BCFAE677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7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01E2-105F-40D4-B2E9-B4945EBB8CAB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459B-AEC9-462A-8185-06A9739CAA4F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6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A732-4248-45E0-A1D4-0C14DF808E87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5D1-8972-438E-88FC-590C90C3D524}" type="datetime1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8C40-715C-448A-9AA9-8DA16DF6B2EA}" type="datetime1">
              <a:rPr lang="en-US" smtClean="0"/>
              <a:t>9/12/2015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7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3A79-E74B-42E7-9317-E0237412071C}" type="datetime1">
              <a:rPr lang="en-US" smtClean="0"/>
              <a:t>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C504-450C-4A00-8E63-C87515C50831}" type="datetime1">
              <a:rPr lang="en-US" smtClean="0"/>
              <a:t>9/12/2015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5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641A-66AD-4526-8190-2801C333C7DA}" type="datetime1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89CE-42A8-470C-B6CA-CDE09FAE7BFB}" type="datetime1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4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85951-77C5-4246-8032-7A97393679FF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DDF65-8E95-4872-A8E9-665653BD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8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764705"/>
            <a:ext cx="8496944" cy="244827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Biases in papers by rational economists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of clustering and parameter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8064896" cy="19190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Paldam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at: http://martin.paldam.dk/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Papers/Meta-method/Rationality2.pdf</a:t>
            </a: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They choose one 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…,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preference for truth: Choose average over the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estimates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best expectation of the next estimate.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This is the altruistic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SR.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Smaller than rational one, less significant.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Not liked by referees and sponsors. Bad for career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preference for fit. Choose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with highest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preference for size.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Choose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highest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two extreme rationality rules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rational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are in-between. As gap small OK.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ideal funnel for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 The variation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Funnels get wider with rising values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paper: </a:t>
            </a:r>
            <a:r>
              <a:rPr lang="en-US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b="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paper: </a:t>
            </a:r>
            <a:r>
              <a:rPr lang="en-US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b="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0.3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1359"/>
            <a:ext cx="4104456" cy="3087903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80782"/>
            <a:ext cx="4513203" cy="312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rising values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same width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skewer to the right. Made for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Funnels do not get very ‘sausage’ like as for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576063"/>
          </a:xfrm>
        </p:spPr>
        <p:txBody>
          <a:bodyPr>
            <a:normAutofit/>
          </a:bodyPr>
          <a:lstStyle/>
          <a:p>
            <a:r>
              <a:rPr lang="da-DK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da-DK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and </a:t>
            </a:r>
            <a:r>
              <a:rPr lang="da-DK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a-DK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endParaRPr lang="da-DK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>
            <a:normAutofit/>
          </a:bodyPr>
          <a:lstStyle/>
          <a:p>
            <a:r>
              <a:rPr lang="da-DK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da-DK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and </a:t>
            </a:r>
            <a:r>
              <a:rPr lang="da-DK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a-DK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50</a:t>
            </a:r>
            <a:endParaRPr lang="da-DK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6" y="2681358"/>
            <a:ext cx="4394382" cy="31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80782"/>
            <a:ext cx="4395173" cy="319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>
            <a:normAutofit/>
          </a:bodyPr>
          <a:lstStyle/>
          <a:p>
            <a:r>
              <a:rPr lang="da-DK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Mean:</a:t>
            </a:r>
            <a:r>
              <a:rPr lang="da-D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R = 1,000 and 10,000 for small </a:t>
            </a:r>
            <a:r>
              <a:rPr lang="da-DK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a-D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a-D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PS: estimates for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2, 3, 4 and 6 not in tables</a:t>
            </a: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13</a:t>
            </a:fld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6" y="1193518"/>
            <a:ext cx="7800369" cy="5675167"/>
          </a:xfrm>
        </p:spPr>
      </p:pic>
    </p:spTree>
    <p:extLst>
      <p:ext uri="{BB962C8B-B14F-4D97-AF65-F5344CB8AC3E}">
        <p14:creationId xmlns:p14="http://schemas.microsoft.com/office/powerpoint/2010/main" val="36870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t-ratio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Same estimates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14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9" y="836712"/>
            <a:ext cx="8276102" cy="6021288"/>
          </a:xfrm>
        </p:spPr>
      </p:pic>
    </p:spTree>
    <p:extLst>
      <p:ext uri="{BB962C8B-B14F-4D97-AF65-F5344CB8AC3E}">
        <p14:creationId xmlns:p14="http://schemas.microsoft.com/office/powerpoint/2010/main" val="37806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41277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funnel width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-set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estimates converge to 0.3 =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US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US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the width is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da-DK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→ 0 for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rising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412776"/>
              </a:xfrm>
              <a:blipFill rotWithShape="1">
                <a:blip r:embed="rId2"/>
                <a:stretch>
                  <a:fillRect b="-474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390724"/>
            <a:ext cx="7560840" cy="54987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PET. It is not made to deal with rationality,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with 	censoring – what our toolmaker had in mind!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We make a meta-study of 50 papers.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a bias. Do we know how it came about?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rationality is common? Then we do not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	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the tools, but we still use them.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wrong?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hey are tools which lies well in the hand, 	intuitively appealing 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no other 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PET same estimates. Results are 1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0.02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7974"/>
            <a:ext cx="7989429" cy="581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07424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PET works amazingly well. The PEESE  halfway between the PET and mean. Drawings of curves in funnels: PEESE steeper too quickly.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plusses and minuses for PET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1642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Problem? Rejection rates for PET = 1 is about 50% 	for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0.3 it should reject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fairly often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Problem? Stability OK, but not super if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increased 	10 times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10 weeks of computer time, …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Advantage: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to different side of 1, thus 	any average is closer to 1</a:t>
            </a:r>
          </a:p>
          <a:p>
            <a:endParaRPr lang="da-D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Thus: for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rising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rational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give much the same results. 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call this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rationality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robustness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liked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Deirde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McCloskey’s argument that we 	look too much at statistical  significance (fit) and 	too little on economic significance, i.e. (size)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I know: It does nor really matter!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Also, censoring makes funnels leaner, rationality does		not! Funnels become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skew,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not lean. I think that 	this is realistic.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823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paper from last year: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32859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Simulating an empirical paper by the rational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economist.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Economics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 10.1007/s00181-015-0971-6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good refereeing process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confusion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cleared up: The biases I study are due to		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rationality not censoring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small literature compares economists and others:	Economists are more rational.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use our theory to predict others – must be better for us!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conomists behave according to economic theory	I want to use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micro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we all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72819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in paper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all good things must come to an end: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3212976"/>
            <a:ext cx="3456384" cy="309634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570186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estimates: 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Simplify: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only 2		dimensions 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research.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 problems to solve: Find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optimum 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16832"/>
            <a:ext cx="9036496" cy="46085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Find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number of regressions for each 	published one: Our theory says: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where: MC(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MB(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provided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(ii)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Worth for researcher to publish.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MB high, but falling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very cheap to regress. (ii) MC low, but constant</a:t>
            </a:r>
          </a:p>
          <a:p>
            <a:pPr lvl="1"/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MC(</a:t>
            </a:r>
            <a:r>
              <a:rPr lang="da-D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MB(</a:t>
            </a:r>
            <a:r>
              <a:rPr lang="da-D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stable all is fine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large like 25-50. Thus, when a paper publish	10 estimates 250-500 are made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now: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predetermined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2: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Choose the optimal estimate of the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estimates produced are the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(production possibility set), which has a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PPF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(production possibility frontier), 			which is the efficiency rim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Indifference curves for 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optimal solution: where the researchers utmost	indifference curves touches the PPF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Pure theory:</a:t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rational economist in research: 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model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from:</a:t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martin.paldam.dk/Papers/Meta-method</a:t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/Rational-economist-model.pdf</a:t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Version from 28/8-2015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Correcting censoring bias (Tom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Chris):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analyzed the statistical theory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FAT-PET good, The PEESE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82453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We do not known how these MRAs work for 	rationality. Maybe someone can solve analytically?</a:t>
            </a:r>
          </a:p>
          <a:p>
            <a:r>
              <a:rPr lang="da-D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70 mill simulations of simple DGP/EM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results: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Rationality always gives bias for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1 in the 	direction wanted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bias is robust to trade-offs between fit and size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FAT-PET still works rather well, PEESE less so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funnel width stays much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simplifications needed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25658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Worst: All estimates independent: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500 papers 	publishing one estimate in each.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always 1.		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years paper: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500 estimates are from 50 papers with 10 in each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Papers differ: Has a different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drawn from N(1,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each author look at one family of models, one data	set, etc.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estimates cluster by papers.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4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of the simulations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DGP: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184576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1, 2, 5, 10, 15, 23, 34, 50, with sum 140</a:t>
            </a:r>
          </a:p>
          <a:p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which are truth, max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max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observation,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b="1" i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1, 2 and 3</a:t>
            </a:r>
          </a:p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each observation,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b="1" i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8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6, 10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each paper,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800" b="1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0.15, 0.30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0.45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number of repetitions of funnels: proportional to 	computer time.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 for 1 (fast) pc 0.7 hour.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 8 x 3 x (1+2+2+2) = 168 – with 8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-lines per 	table it is 21 tables. Only 9 presented! 				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R: </a:t>
            </a:r>
            <a:b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 of thumb: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 for 1 (fast) pc 0.7 hour.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in results should stabilize.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 off: Time vs stable pattern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in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(funnel), FAT stabilize quickly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PET fluctuates around 1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Enlarged scale: small instabilities visible 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3 rejection rates FAT not 0, PET not 1 and PEESE not 1 not very stable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Still not bad!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DF65-8E95-4872-A8E9-665653BD37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517</Words>
  <Application>Microsoft Office PowerPoint</Application>
  <PresentationFormat>On-screen Show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Biases in papers by rational economists The case of clustering and parameter heterogeneity</vt:lpstr>
      <vt:lpstr>Continue paper from last year:</vt:lpstr>
      <vt:lpstr>All estimates: (b, t). Simplify: Size and fit are the only 2  dimensions in empirical research.   Two problems to solve: Find J and optimum (b, t)</vt:lpstr>
      <vt:lpstr>Problem 2: Choose the optimal estimate of the J made</vt:lpstr>
      <vt:lpstr>Advertising  Pure theory:   The rational economist in research: A model  available from: http://martin.paldam.dk/Papers/Meta-method /Rational-economist-model.pdf Version from 28/8-2015</vt:lpstr>
      <vt:lpstr>Correcting censoring bias (Tom and Chris):  Have analyzed the statistical theory  The FAT-PET good, The PEESE better</vt:lpstr>
      <vt:lpstr>Many simplifications needed</vt:lpstr>
      <vt:lpstr>The 6 parameter of the simulations Using DGP: yt = β xt + εt, and EM: yt = b xt + ut </vt:lpstr>
      <vt:lpstr>Choosing R:  Rule of thumb: R = 1 for 1 (fast) pc 0.7 hour.  Pattern in results should stabilize.  Trade off: Time vs stable pattern</vt:lpstr>
      <vt:lpstr>Choice of SRs. They choose one (b1, t1), …, (bJ, tJ)</vt:lpstr>
      <vt:lpstr> The ideal funnel for J = 1. The variation β = N(1, σβ2).  Funnels get wider with rising values of σβ</vt:lpstr>
      <vt:lpstr>For rising values of J – same width but skewer to the right. Made for σβ = 0.3 Funnels do not get very ‘sausage’ like as for σβ = 0</vt:lpstr>
      <vt:lpstr>Mean: For R = 1,000 and 10,000 for small Js and σβ = 0.3 PS: estimates for J = 2, 3, 4 and 6 not in tables</vt:lpstr>
      <vt:lpstr>The t-ratio: Same estimates</vt:lpstr>
      <vt:lpstr>The funnel width v = v(J): std of N-set The SR0 estimates converge to 0.3 = σβ  For σβ = 0 the width is v = v(1)/√J  → 0 for J rising</vt:lpstr>
      <vt:lpstr>The PET. It is not made to deal with rationality, but with  censoring – what our toolmaker had in mind! </vt:lpstr>
      <vt:lpstr>The PET same estimates. Results are 1 + 0.02</vt:lpstr>
      <vt:lpstr>The PET works amazingly well. The PEESE  halfway between the PET and mean. Drawings of curves in funnels: PEESE steeper too quickly. Some plusses and minuses for PET</vt:lpstr>
      <vt:lpstr>Thus: for J rising</vt:lpstr>
      <vt:lpstr>More in paper but all good things must come to an end:</vt:lpstr>
    </vt:vector>
  </TitlesOfParts>
  <Company>Aarhus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Biases in papers by rational economists The case of clustering and parameter heterogeneity</dc:title>
  <dc:creator>Martin Paldam</dc:creator>
  <cp:lastModifiedBy>m</cp:lastModifiedBy>
  <cp:revision>41</cp:revision>
  <dcterms:created xsi:type="dcterms:W3CDTF">2015-08-19T07:40:55Z</dcterms:created>
  <dcterms:modified xsi:type="dcterms:W3CDTF">2015-09-11T15:39:23Z</dcterms:modified>
</cp:coreProperties>
</file>